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ocuments\Alberta%20papers\ED%20visits%20before%20CRC%20diagnosis\Figure-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Frequency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CED-43C1-8514-D75EB12D002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CED-43C1-8514-D75EB12D002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CED-43C1-8514-D75EB12D002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CED-43C1-8514-D75EB12D002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CED-43C1-8514-D75EB12D002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CED-43C1-8514-D75EB12D002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CED-43C1-8514-D75EB12D002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CED-43C1-8514-D75EB12D002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ACED-43C1-8514-D75EB12D002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ACED-43C1-8514-D75EB12D002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ACED-43C1-8514-D75EB12D002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ACED-43C1-8514-D75EB12D0024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ACED-43C1-8514-D75EB12D0024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ACED-43C1-8514-D75EB12D0024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ACED-43C1-8514-D75EB12D0024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ACED-43C1-8514-D75EB12D0024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ACED-43C1-8514-D75EB12D002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ACED-43C1-8514-D75EB12D0024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ACED-43C1-8514-D75EB12D0024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ACED-43C1-8514-D75EB12D0024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ACED-43C1-8514-D75EB12D0024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ACED-43C1-8514-D75EB12D0024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ACED-43C1-8514-D75EB12D0024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ACED-43C1-8514-D75EB12D0024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ACED-43C1-8514-D75EB12D0024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3-ACED-43C1-8514-D75EB12D0024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5-ACED-43C1-8514-D75EB12D0024}"/>
              </c:ext>
            </c:extLst>
          </c:dPt>
          <c:dLbls>
            <c:dLbl>
              <c:idx val="0"/>
              <c:layout>
                <c:manualLayout>
                  <c:x val="-2.7808269301134284E-2"/>
                  <c:y val="2.51098556183301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ED-43C1-8514-D75EB12D002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CED-43C1-8514-D75EB12D002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ACED-43C1-8514-D75EB12D0024}"/>
                </c:ext>
              </c:extLst>
            </c:dLbl>
            <c:dLbl>
              <c:idx val="3"/>
              <c:layout>
                <c:manualLayout>
                  <c:x val="0"/>
                  <c:y val="-7.532956685499058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ED-43C1-8514-D75EB12D0024}"/>
                </c:ext>
              </c:extLst>
            </c:dLbl>
            <c:dLbl>
              <c:idx val="4"/>
              <c:layout>
                <c:manualLayout>
                  <c:x val="-6.3502685146068744E-2"/>
                  <c:y val="6.76907570625308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855733267716535E-2"/>
                      <c:h val="0.204842665500145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ACED-43C1-8514-D75EB12D0024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ACED-43C1-8514-D75EB12D0024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ACED-43C1-8514-D75EB12D0024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ACED-43C1-8514-D75EB12D0024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ACED-43C1-8514-D75EB12D0024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ACED-43C1-8514-D75EB12D0024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ACED-43C1-8514-D75EB12D0024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ACED-43C1-8514-D75EB12D0024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ACED-43C1-8514-D75EB12D0024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ACED-43C1-8514-D75EB12D0024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ACED-43C1-8514-D75EB12D0024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ACED-43C1-8514-D75EB12D0024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ACED-43C1-8514-D75EB12D0024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ACED-43C1-8514-D75EB12D0024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ACED-43C1-8514-D75EB12D0024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ACED-43C1-8514-D75EB12D0024}"/>
                </c:ext>
              </c:extLst>
            </c:dLbl>
            <c:dLbl>
              <c:idx val="2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068F1CB-8169-44D9-AD4A-7969CE3AA209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&lt;1%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9-ACED-43C1-8514-D75EB12D0024}"/>
                </c:ext>
              </c:extLst>
            </c:dLbl>
            <c:dLbl>
              <c:idx val="2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355C7AD-48C2-4F3A-ABAD-76316F79F8D2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&lt;1%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B-ACED-43C1-8514-D75EB12D0024}"/>
                </c:ext>
              </c:extLst>
            </c:dLbl>
            <c:dLbl>
              <c:idx val="2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180C650-AF17-4A71-82F9-0E7B0A06630C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&lt;1%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D-ACED-43C1-8514-D75EB12D0024}"/>
                </c:ext>
              </c:extLst>
            </c:dLbl>
            <c:dLbl>
              <c:idx val="2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2B7C0E4-88AF-4F7C-AD7A-B899124833D3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&lt;1%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F-ACED-43C1-8514-D75EB12D0024}"/>
                </c:ext>
              </c:extLst>
            </c:dLbl>
            <c:dLbl>
              <c:idx val="24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Pregnancy
&lt;1%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020833333333339E-2"/>
                      <c:h val="7.1129629629629612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31-ACED-43C1-8514-D75EB12D0024}"/>
                </c:ext>
              </c:extLst>
            </c:dLbl>
            <c:dLbl>
              <c:idx val="25"/>
              <c:layout>
                <c:manualLayout>
                  <c:x val="-3.6458743438320135E-3"/>
                  <c:y val="7.592599883347914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9809B36-63D6-4C57-8CDF-F74643CC6A17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
&lt;1%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6489583333333333E-2"/>
                      <c:h val="7.483333333333332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33-ACED-43C1-8514-D75EB12D0024}"/>
                </c:ext>
              </c:extLst>
            </c:dLbl>
            <c:dLbl>
              <c:idx val="2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35-ACED-43C1-8514-D75EB12D002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Sheet1!$A$2:$A$27</c:f>
              <c:strCache>
                <c:ptCount val="26"/>
                <c:pt idx="0">
                  <c:v>Other digestive disorders</c:v>
                </c:pt>
                <c:pt idx="1">
                  <c:v>Other non-specific symptoms/signs</c:v>
                </c:pt>
                <c:pt idx="2">
                  <c:v>Abdominal/pelvic pain</c:v>
                </c:pt>
                <c:pt idx="3">
                  <c:v>Intestinal obstruction</c:v>
                </c:pt>
                <c:pt idx="4">
                  <c:v>Factors influencing health status and contact with health services</c:v>
                </c:pt>
                <c:pt idx="5">
                  <c:v>GI hemorrhage</c:v>
                </c:pt>
                <c:pt idx="6">
                  <c:v>Anemia </c:v>
                </c:pt>
                <c:pt idx="7">
                  <c:v>Circulatory disorders</c:v>
                </c:pt>
                <c:pt idx="8">
                  <c:v>Colorectal cancer</c:v>
                </c:pt>
                <c:pt idx="9">
                  <c:v>Genitourinary disorders</c:v>
                </c:pt>
                <c:pt idx="10">
                  <c:v>Injuries/poisoning</c:v>
                </c:pt>
                <c:pt idx="11">
                  <c:v>Respiratory disorders</c:v>
                </c:pt>
                <c:pt idx="12">
                  <c:v>Musculoskeletal disorders</c:v>
                </c:pt>
                <c:pt idx="13">
                  <c:v>Intestinal infectious diseases</c:v>
                </c:pt>
                <c:pt idx="14">
                  <c:v>Other malignant neoplasms</c:v>
                </c:pt>
                <c:pt idx="15">
                  <c:v>Endocrine/metabolic/ nutritional disorders</c:v>
                </c:pt>
                <c:pt idx="16">
                  <c:v>Skin disorders</c:v>
                </c:pt>
                <c:pt idx="17">
                  <c:v>Benign/uncertain behavior neoplasms</c:v>
                </c:pt>
                <c:pt idx="18">
                  <c:v>Mental and behavioral disorders</c:v>
                </c:pt>
                <c:pt idx="19">
                  <c:v>Eye/ear disorders</c:v>
                </c:pt>
                <c:pt idx="20">
                  <c:v>Nervous system disorders</c:v>
                </c:pt>
                <c:pt idx="21">
                  <c:v>Unspecified/other sepsis</c:v>
                </c:pt>
                <c:pt idx="22">
                  <c:v>Specific viral infections</c:v>
                </c:pt>
                <c:pt idx="23">
                  <c:v>Other blood disorders</c:v>
                </c:pt>
                <c:pt idx="24">
                  <c:v>Pregnancy/puerperal disorders</c:v>
                </c:pt>
                <c:pt idx="25">
                  <c:v>Congenital disorders</c:v>
                </c:pt>
              </c:strCache>
            </c:strRef>
          </c:cat>
          <c:val>
            <c:numRef>
              <c:f>Sheet1!$B$2:$B$27</c:f>
              <c:numCache>
                <c:formatCode>0.00%</c:formatCode>
                <c:ptCount val="26"/>
                <c:pt idx="0">
                  <c:v>0.17186358099878196</c:v>
                </c:pt>
                <c:pt idx="1">
                  <c:v>0.10968331303288673</c:v>
                </c:pt>
                <c:pt idx="2">
                  <c:v>0.10146163215590744</c:v>
                </c:pt>
                <c:pt idx="3">
                  <c:v>8.4470158343483551E-2</c:v>
                </c:pt>
                <c:pt idx="4">
                  <c:v>7.2594397076735692E-2</c:v>
                </c:pt>
                <c:pt idx="5">
                  <c:v>7.1802679658952498E-2</c:v>
                </c:pt>
                <c:pt idx="6">
                  <c:v>6.2606577344701583E-2</c:v>
                </c:pt>
                <c:pt idx="7">
                  <c:v>4.7624847746650427E-2</c:v>
                </c:pt>
                <c:pt idx="8">
                  <c:v>4.7198538367844094E-2</c:v>
                </c:pt>
                <c:pt idx="9">
                  <c:v>3.6784409257003652E-2</c:v>
                </c:pt>
                <c:pt idx="10">
                  <c:v>3.4531059683313034E-2</c:v>
                </c:pt>
                <c:pt idx="11">
                  <c:v>3.3982947624847749E-2</c:v>
                </c:pt>
                <c:pt idx="12">
                  <c:v>2.4360535931790498E-2</c:v>
                </c:pt>
                <c:pt idx="13">
                  <c:v>2.0767356881851402E-2</c:v>
                </c:pt>
                <c:pt idx="14">
                  <c:v>1.7113276492082826E-2</c:v>
                </c:pt>
                <c:pt idx="15">
                  <c:v>1.5895249695493302E-2</c:v>
                </c:pt>
                <c:pt idx="16">
                  <c:v>1.1753958587088916E-2</c:v>
                </c:pt>
                <c:pt idx="17">
                  <c:v>8.5870889159561509E-3</c:v>
                </c:pt>
                <c:pt idx="18">
                  <c:v>7.7953714981729601E-3</c:v>
                </c:pt>
                <c:pt idx="19">
                  <c:v>5.9074299634591957E-3</c:v>
                </c:pt>
                <c:pt idx="20">
                  <c:v>4.7503045066991474E-3</c:v>
                </c:pt>
                <c:pt idx="21">
                  <c:v>3.7149817295980513E-3</c:v>
                </c:pt>
                <c:pt idx="22">
                  <c:v>2.8014616321559074E-3</c:v>
                </c:pt>
                <c:pt idx="23">
                  <c:v>1.0353227771010961E-3</c:v>
                </c:pt>
                <c:pt idx="24">
                  <c:v>8.5261875761266745E-4</c:v>
                </c:pt>
                <c:pt idx="25">
                  <c:v>6.0901339829476251E-5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ACED-43C1-8514-D75EB12D002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DE345-70D5-4934-B4E6-24536A51DB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BB8058-70AA-4FFF-96D2-019FC6531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0CD79-255E-436F-9F0D-F89EE29E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73F2A-2D9A-4E13-9507-614331605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FABA2-6B5F-462E-80B4-771FA4C2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589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50603-1DFD-49EB-9736-8A2FF874E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949C06-E8D3-424C-B245-CD6A3ED3A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7B8E8-CC92-4383-A9DA-19435BB70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32608-EF18-4E86-A351-00F4E9D39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6390F-4A89-4F01-A436-7533C2DFC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068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EFAC97-9EF6-4EC2-94F8-1644315D2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69A0D-5F32-4D8F-B274-1F92F1A1B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13AF2-FFC5-407B-821C-BAC5D6EF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8C398-FC08-47B5-AC7D-2A606A080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3B71-0F9A-49E3-9DF0-154CB28A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04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0A76-2A18-457B-AF75-DD70ECB58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F287A-F224-4FD5-882B-8EDF2059D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FFBD5-8C45-4365-BFD0-C2928FA45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208F5-8B92-43F6-B51C-2E83DBD3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63E14-CC9E-4855-9160-5515A4AF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804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08BEB-62FB-4D93-B6E1-D742E8D57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C0F74-C2BD-443D-A08C-7B31BD925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69929-AF47-4DFB-8203-1FF7205A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B8BD4-0ADD-46E2-9E1B-DBF7B16A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EEE1D-5DEB-4679-A180-99D05A7D7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9861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AAF1C-BEB7-4239-B805-E547EF32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484B3-8BD3-4CAA-967C-E7027513C3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0A7813-E8A6-4515-9663-330CE5EEA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2A024-0D0A-4BAD-9478-C2D0D5EF0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5D813-DF86-4358-AC62-FAA0209C6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A9867-0099-4299-B3D1-CF953446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37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9533D-5B06-4D8C-81DC-47CA937D4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5286F-9755-4DA4-805D-2B9395531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4BA4B-7D45-4D62-8934-F5C0CDBDA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33631B-0C0B-4F6B-9442-96AFDB81DA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990B35-6212-455B-AEA6-B862923F19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70D554-331D-4D4A-A303-63A2AB83B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B06C37-7013-4FDE-94A5-6B07AA904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1DB305-4D18-4568-ACFE-66B11DDB6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858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09B8D-875B-40DC-AFAA-2C1DC56FD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C5A71B-8928-4ED7-92D9-6C55B3AA5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DBA36-438B-4641-A839-F4008809E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BE2FC-B337-47A7-AA84-B5388C21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568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CA1CF9-E900-4345-8FF4-5C4702877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1D43F1-26A7-4788-AD5B-37D5F8B1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004CA-C4AC-4D08-8656-D2BA38F1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152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7227D-8355-4C08-97D7-B62851C0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751D7-8A5B-4041-932C-277E4D4BB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5E3B04-9648-4372-BF34-0F0943303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EEE90-E163-4430-8E84-84BDAB03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395F3-9E73-4436-841D-E7D4835C7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27757-CDCA-4DAF-BE07-6F48CD9A1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3872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7012C-9A5B-49C4-8C3A-F5E7B76C7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9509EC-EB14-4C5F-832C-9C3472315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912DC-058D-450A-B453-C574BFA98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CE10B6-C5B8-4645-AE92-F7CD8A335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E1C92-6559-421B-A8D4-A5CA9887B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B25F3-FE18-49E0-B246-3DFC0CFCE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561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D2BFB6-1B93-446D-9625-D10DA0E2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A6148-3646-4F3A-8315-CE3958CE8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D5199-EB96-45D2-AE0C-AFBEBB52FB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326A-924C-4C2F-99B9-9CCBC2687C67}" type="datetimeFigureOut">
              <a:rPr lang="en-CA" smtClean="0"/>
              <a:t>2021-03-17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FF300-88E7-4D74-A186-5EAC76CE9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9300B-CB3C-4F7A-84BD-AE1A47330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C6012-82AF-446C-919F-369F6AAE661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687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B316CD9-9203-4853-9CB9-6CA83FBD39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503731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2837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93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omara</dc:creator>
  <cp:lastModifiedBy>omara</cp:lastModifiedBy>
  <cp:revision>1</cp:revision>
  <dcterms:created xsi:type="dcterms:W3CDTF">2021-03-17T07:07:29Z</dcterms:created>
  <dcterms:modified xsi:type="dcterms:W3CDTF">2021-03-17T07:13:07Z</dcterms:modified>
</cp:coreProperties>
</file>